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167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42281-E460-448B-A4AB-009EBB0CE1A2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2C2A7-0289-4194-B08A-F18E3659E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6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2C2A7-0289-4194-B08A-F18E3659E7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34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082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88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09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395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48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846640" cy="1080119"/>
          </a:xfrm>
        </p:spPr>
        <p:txBody>
          <a:bodyPr/>
          <a:lstStyle>
            <a:lvl1pPr>
              <a:defRPr baseline="0">
                <a:solidFill>
                  <a:srgbClr val="33CC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76864" cy="37219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3EF4F8A3-C9D4-5DDE-EB53-355CBBC42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3" t="15008" r="15306" b="13230"/>
          <a:stretch/>
        </p:blipFill>
        <p:spPr bwMode="auto">
          <a:xfrm>
            <a:off x="7670660" y="6021288"/>
            <a:ext cx="1337791" cy="766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18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48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7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7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98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2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8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11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33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07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54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8614-CA7A-4363-8CA2-628122710409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06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5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2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32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02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5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91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4CBC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SWVG PowerPoint template</Template>
  <TotalTime>0</TotalTime>
  <Words>6</Words>
  <Application>Microsoft Office PowerPoint</Application>
  <PresentationFormat>On-screen Show (4:3)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Holloway</dc:creator>
  <cp:lastModifiedBy>Hazel Inskip</cp:lastModifiedBy>
  <cp:revision>2</cp:revision>
  <dcterms:created xsi:type="dcterms:W3CDTF">2022-03-30T19:33:59Z</dcterms:created>
  <dcterms:modified xsi:type="dcterms:W3CDTF">2024-04-17T08:32:43Z</dcterms:modified>
</cp:coreProperties>
</file>