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7"/>
  </p:notesMasterIdLst>
  <p:sldIdLst>
    <p:sldId id="257" r:id="rId5"/>
    <p:sldId id="256" r:id="rId6"/>
  </p:sldIdLst>
  <p:sldSz cx="3060700" cy="1979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41010-28CA-41C6-8BDB-39FB1B9487ED}" v="8" dt="2020-08-06T16:02:59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>
        <p:scale>
          <a:sx n="400" d="100"/>
          <a:sy n="400" d="100"/>
        </p:scale>
        <p:origin x="-174" y="24"/>
      </p:cViewPr>
      <p:guideLst>
        <p:guide orient="horz" pos="623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70DB-D9A1-4B3C-883A-4A3159BFDD7F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3E75F-8F2A-4C1B-8B0D-925098518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0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E75F-8F2A-4C1B-8B0D-9250985184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2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E75F-8F2A-4C1B-8B0D-9250985184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96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323978"/>
            <a:ext cx="2601595" cy="689199"/>
          </a:xfrm>
        </p:spPr>
        <p:txBody>
          <a:bodyPr anchor="b"/>
          <a:lstStyle>
            <a:lvl1pPr algn="ctr">
              <a:defRPr sz="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1039755"/>
            <a:ext cx="2295525" cy="477948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2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6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3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18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9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38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8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00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1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653-F1B9-4A29-A4CF-E9D4C45DBC3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4747-32C1-4DA4-9B42-B9779B76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8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D15DEC-7118-4A15-9FF0-B31730C4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44" y="177131"/>
            <a:ext cx="1677143" cy="38263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Southampton and Winchester Visitors Group</a:t>
            </a:r>
            <a:r>
              <a:rPr lang="en-GB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549625" cy="1979612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58D44E42-C462-4105-BC86-FE75B4E3C4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512313" cy="1979612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03CBCED-5165-4AA2-A21A-20E95B949C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" y="480666"/>
            <a:ext cx="1030595" cy="5951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F3D08-E274-430A-8498-E75871D97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680" y="559764"/>
            <a:ext cx="1626407" cy="113356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700" dirty="0"/>
              <a:t>SWVG supports people </a:t>
            </a:r>
            <a:r>
              <a:rPr lang="en-GB" sz="700" dirty="0" smtClean="0"/>
              <a:t>who seek </a:t>
            </a:r>
            <a:r>
              <a:rPr lang="en-GB" sz="700" dirty="0"/>
              <a:t>asylum and </a:t>
            </a:r>
            <a:r>
              <a:rPr lang="en-GB" sz="700" dirty="0" smtClean="0"/>
              <a:t>refugees</a:t>
            </a:r>
            <a:endParaRPr lang="en-GB" sz="700" dirty="0"/>
          </a:p>
          <a:p>
            <a:pPr>
              <a:lnSpc>
                <a:spcPct val="100000"/>
              </a:lnSpc>
            </a:pPr>
            <a:r>
              <a:rPr lang="en-GB" sz="700" dirty="0" smtClean="0"/>
              <a:t>SWVG </a:t>
            </a:r>
            <a:r>
              <a:rPr lang="en-GB" sz="700" dirty="0"/>
              <a:t>visitors listen, support, 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dirty="0" smtClean="0"/>
              <a:t>and try </a:t>
            </a:r>
            <a:r>
              <a:rPr lang="en-GB" sz="700" dirty="0"/>
              <a:t>to </a:t>
            </a:r>
            <a:r>
              <a:rPr lang="en-GB" sz="700" dirty="0" smtClean="0"/>
              <a:t>help</a:t>
            </a:r>
            <a:endParaRPr lang="en-GB" sz="700" dirty="0"/>
          </a:p>
          <a:p>
            <a:pPr>
              <a:lnSpc>
                <a:spcPct val="100000"/>
              </a:lnSpc>
            </a:pPr>
            <a:r>
              <a:rPr lang="en-GB" sz="700" dirty="0"/>
              <a:t>SWVG teachers help people learn </a:t>
            </a:r>
            <a:r>
              <a:rPr lang="en-GB" sz="700" dirty="0" smtClean="0"/>
              <a:t>English</a:t>
            </a:r>
            <a:endParaRPr lang="en-GB" sz="700" dirty="0"/>
          </a:p>
          <a:p>
            <a:pPr>
              <a:lnSpc>
                <a:spcPct val="100000"/>
              </a:lnSpc>
            </a:pPr>
            <a:r>
              <a:rPr lang="en-GB" sz="700" dirty="0"/>
              <a:t>SWVG is a charity and is not connected to the </a:t>
            </a:r>
            <a:r>
              <a:rPr lang="en-GB" sz="700" dirty="0" smtClean="0"/>
              <a:t>Government </a:t>
            </a:r>
            <a:endParaRPr lang="en-GB" sz="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AE934D-A789-43A1-9145-498779A2C095}"/>
              </a:ext>
            </a:extLst>
          </p:cNvPr>
          <p:cNvSpPr txBox="1"/>
          <p:nvPr/>
        </p:nvSpPr>
        <p:spPr>
          <a:xfrm>
            <a:off x="1201101" y="1614386"/>
            <a:ext cx="185959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 smtClean="0"/>
              <a:t>SWVG </a:t>
            </a:r>
            <a:r>
              <a:rPr lang="en-GB" sz="500" dirty="0"/>
              <a:t>is a charitable incorporated organisation  no. </a:t>
            </a:r>
            <a:r>
              <a:rPr lang="en-GB" sz="500" dirty="0" smtClean="0"/>
              <a:t>1183558</a:t>
            </a:r>
            <a:endParaRPr lang="en-GB" sz="500" dirty="0"/>
          </a:p>
        </p:txBody>
      </p:sp>
    </p:spTree>
    <p:extLst>
      <p:ext uri="{BB962C8B-B14F-4D97-AF65-F5344CB8AC3E}">
        <p14:creationId xmlns:p14="http://schemas.microsoft.com/office/powerpoint/2010/main" val="1423651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4F1884E-81E8-466B-B143-569367420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1660"/>
              </p:ext>
            </p:extLst>
          </p:nvPr>
        </p:nvGraphicFramePr>
        <p:xfrm>
          <a:off x="181437" y="682247"/>
          <a:ext cx="2764660" cy="11791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2151">
                  <a:extLst>
                    <a:ext uri="{9D8B030D-6E8A-4147-A177-3AD203B41FA5}">
                      <a16:colId xmlns:a16="http://schemas.microsoft.com/office/drawing/2014/main" xmlns="" val="971615984"/>
                    </a:ext>
                  </a:extLst>
                </a:gridCol>
                <a:gridCol w="2552509">
                  <a:extLst>
                    <a:ext uri="{9D8B030D-6E8A-4147-A177-3AD203B41FA5}">
                      <a16:colId xmlns:a16="http://schemas.microsoft.com/office/drawing/2014/main" xmlns="" val="3367629749"/>
                    </a:ext>
                  </a:extLst>
                </a:gridCol>
              </a:tblGrid>
              <a:tr h="3797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info@swvg-refugees.org.uk</a:t>
                      </a:r>
                      <a:endParaRPr lang="en-GB" sz="5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652798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07503 176350 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317691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       </a:t>
                      </a:r>
                      <a:r>
                        <a:rPr lang="en-GB" sz="7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SWVGAction</a:t>
                      </a:r>
                      <a:r>
                        <a:rPr lang="en-GB" sz="1050" dirty="0">
                          <a:effectLst/>
                        </a:rPr>
                        <a:t>      </a:t>
                      </a:r>
                      <a:r>
                        <a:rPr lang="en-GB" sz="1050" dirty="0" smtClean="0">
                          <a:effectLst/>
                        </a:rPr>
                        <a:t>    </a:t>
                      </a:r>
                      <a:r>
                        <a:rPr lang="en-GB" sz="700" dirty="0" err="1" smtClean="0">
                          <a:effectLst/>
                        </a:rPr>
                        <a:t>SWVGrefugee</a:t>
                      </a:r>
                      <a:endParaRPr lang="en-GB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753840"/>
                  </a:ext>
                </a:extLst>
              </a:tr>
              <a:tr h="209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https://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swvg-refugees.org.uk</a:t>
                      </a:r>
                      <a:endParaRPr lang="en-GB" sz="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9827650"/>
                  </a:ext>
                </a:extLst>
              </a:tr>
            </a:tbl>
          </a:graphicData>
        </a:graphic>
      </p:graphicFrame>
      <p:pic>
        <p:nvPicPr>
          <p:cNvPr id="3078" name="Picture 2" descr="Email">
            <a:extLst>
              <a:ext uri="{FF2B5EF4-FFF2-40B4-BE49-F238E27FC236}">
                <a16:creationId xmlns:a16="http://schemas.microsoft.com/office/drawing/2014/main" xmlns="" id="{AFF43157-6C15-43BA-94DC-05EBC49BC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 bwMode="auto">
          <a:xfrm>
            <a:off x="190702" y="868841"/>
            <a:ext cx="169305" cy="16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3" descr="Smartphone Free Icon">
            <a:extLst>
              <a:ext uri="{FF2B5EF4-FFF2-40B4-BE49-F238E27FC236}">
                <a16:creationId xmlns:a16="http://schemas.microsoft.com/office/drawing/2014/main" xmlns="" id="{52CE8A0A-7190-40C3-AB42-87784FB10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10" y="1137535"/>
            <a:ext cx="169305" cy="16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email outline icon &amp; Download free icons for commercial use">
            <a:extLst>
              <a:ext uri="{FF2B5EF4-FFF2-40B4-BE49-F238E27FC236}">
                <a16:creationId xmlns:a16="http://schemas.microsoft.com/office/drawing/2014/main" xmlns="" id="{80BEC073-3395-4BD7-87AC-5A2FAB30D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11" y="1364883"/>
            <a:ext cx="169305" cy="16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B6D322A-AC64-48F9-AD3E-88F9F100B8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018" y="1402096"/>
            <a:ext cx="189023" cy="1543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3D3BEA-DC88-429F-9504-2142EE61EA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0983" y="1375322"/>
            <a:ext cx="131682" cy="169306"/>
          </a:xfrm>
          <a:prstGeom prst="rect">
            <a:avLst/>
          </a:prstGeom>
        </p:spPr>
      </p:pic>
      <p:pic>
        <p:nvPicPr>
          <p:cNvPr id="14" name="Picture 4" descr="Wireless">
            <a:extLst>
              <a:ext uri="{FF2B5EF4-FFF2-40B4-BE49-F238E27FC236}">
                <a16:creationId xmlns:a16="http://schemas.microsoft.com/office/drawing/2014/main" xmlns="" id="{182A029C-09C8-46F5-8540-5209A019F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 bwMode="auto">
          <a:xfrm>
            <a:off x="155414" y="1626270"/>
            <a:ext cx="226769" cy="24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DEB76F69-552D-4B65-8FDB-ED934403E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27804"/>
              </p:ext>
            </p:extLst>
          </p:nvPr>
        </p:nvGraphicFramePr>
        <p:xfrm>
          <a:off x="170911" y="211015"/>
          <a:ext cx="2764660" cy="64861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12151">
                  <a:extLst>
                    <a:ext uri="{9D8B030D-6E8A-4147-A177-3AD203B41FA5}">
                      <a16:colId xmlns:a16="http://schemas.microsoft.com/office/drawing/2014/main" xmlns="" val="971615984"/>
                    </a:ext>
                  </a:extLst>
                </a:gridCol>
                <a:gridCol w="2552509">
                  <a:extLst>
                    <a:ext uri="{9D8B030D-6E8A-4147-A177-3AD203B41FA5}">
                      <a16:colId xmlns:a16="http://schemas.microsoft.com/office/drawing/2014/main" xmlns="" val="3367629749"/>
                    </a:ext>
                  </a:extLst>
                </a:gridCol>
              </a:tblGrid>
              <a:tr h="266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name: </a:t>
                      </a: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753840"/>
                  </a:ext>
                </a:extLst>
              </a:tr>
              <a:tr h="3514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7" marR="2343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My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phone number: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</a:t>
                      </a:r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email:</a:t>
                      </a:r>
                    </a:p>
                  </a:txBody>
                  <a:tcPr marL="23437" marR="234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9827650"/>
                  </a:ext>
                </a:extLst>
              </a:tr>
            </a:tbl>
          </a:graphicData>
        </a:graphic>
      </p:graphicFrame>
      <p:pic>
        <p:nvPicPr>
          <p:cNvPr id="11" name="Picture 2" descr="Smiling face with no fill">
            <a:extLst>
              <a:ext uri="{FF2B5EF4-FFF2-40B4-BE49-F238E27FC236}">
                <a16:creationId xmlns:a16="http://schemas.microsoft.com/office/drawing/2014/main" xmlns="" id="{52B412D9-4A98-46A1-A2CD-235F8CEF7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 bwMode="auto">
          <a:xfrm>
            <a:off x="192160" y="296494"/>
            <a:ext cx="169305" cy="16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Smartphone Free Icon">
            <a:extLst>
              <a:ext uri="{FF2B5EF4-FFF2-40B4-BE49-F238E27FC236}">
                <a16:creationId xmlns:a16="http://schemas.microsoft.com/office/drawing/2014/main" xmlns="" id="{2E276627-B5F5-4331-8E34-316FAAFA2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0" y="569970"/>
            <a:ext cx="169305" cy="16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3CC8D416D938428FE5CE812530491C" ma:contentTypeVersion="13" ma:contentTypeDescription="Create a new document." ma:contentTypeScope="" ma:versionID="c3a59992218317e7b71626c8f8b266ae">
  <xsd:schema xmlns:xsd="http://www.w3.org/2001/XMLSchema" xmlns:xs="http://www.w3.org/2001/XMLSchema" xmlns:p="http://schemas.microsoft.com/office/2006/metadata/properties" xmlns:ns3="47d4f4f3-c702-45a0-bc3b-a14c41e94cf8" xmlns:ns4="d59209e0-3495-49c5-a10c-ce2f9ec83169" targetNamespace="http://schemas.microsoft.com/office/2006/metadata/properties" ma:root="true" ma:fieldsID="51a1a113f5099daf4aef19ee01ff5cfc" ns3:_="" ns4:_="">
    <xsd:import namespace="47d4f4f3-c702-45a0-bc3b-a14c41e94cf8"/>
    <xsd:import namespace="d59209e0-3495-49c5-a10c-ce2f9ec831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4f4f3-c702-45a0-bc3b-a14c41e94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209e0-3495-49c5-a10c-ce2f9ec831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B688C0-DF30-46DC-A4AA-613E115DD2CB}">
  <ds:schemaRefs>
    <ds:schemaRef ds:uri="http://schemas.microsoft.com/office/2006/metadata/properties"/>
    <ds:schemaRef ds:uri="d59209e0-3495-49c5-a10c-ce2f9ec8316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7d4f4f3-c702-45a0-bc3b-a14c41e94cf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D086CC-A52A-4D9E-AF2F-0FB02BA8E3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8C7B09-4327-43AE-AA6C-546BF868A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4f4f3-c702-45a0-bc3b-a14c41e94cf8"/>
    <ds:schemaRef ds:uri="d59209e0-3495-49c5-a10c-ce2f9ec831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49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Southampton and Winchester Visitors Group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SWVG is Southampton and Winchester Visitors Group</dc:title>
  <dc:creator>Watson D.</dc:creator>
  <cp:lastModifiedBy>chrisandphil</cp:lastModifiedBy>
  <cp:revision>20</cp:revision>
  <dcterms:created xsi:type="dcterms:W3CDTF">2020-04-29T19:27:07Z</dcterms:created>
  <dcterms:modified xsi:type="dcterms:W3CDTF">2020-08-06T19:08:22Z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0x0101000E3CC8D416D938428FE5CE812530491C</vt:lpwstr>
  </property>
</Properties>
</file>