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54" d="100"/>
          <a:sy n="154" d="100"/>
        </p:scale>
        <p:origin x="200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42281-E460-448B-A4AB-009EBB0CE1A2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2C2A7-0289-4194-B08A-F18E3659E7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268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F2C2A7-0289-4194-B08A-F18E3659E71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834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F2C2A7-0289-4194-B08A-F18E3659E71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4082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F2C2A7-0289-4194-B08A-F18E3659E71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788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F2C2A7-0289-4194-B08A-F18E3659E71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5092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F2C2A7-0289-4194-B08A-F18E3659E71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5395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F2C2A7-0289-4194-B08A-F18E3659E71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7481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620689"/>
            <a:ext cx="7846640" cy="1080119"/>
          </a:xfrm>
        </p:spPr>
        <p:txBody>
          <a:bodyPr/>
          <a:lstStyle>
            <a:lvl1pPr>
              <a:defRPr baseline="0">
                <a:solidFill>
                  <a:srgbClr val="33CC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776864" cy="37219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3CBCED-5165-4AA2-A21A-20E95B949C67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021288"/>
            <a:ext cx="1318627" cy="667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88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48614-CA7A-4363-8CA2-628122710409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E908-CEBE-43B6-ACCD-F1D80EA0A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48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48614-CA7A-4363-8CA2-628122710409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E908-CEBE-43B6-ACCD-F1D80EA0A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278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48614-CA7A-4363-8CA2-628122710409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E908-CEBE-43B6-ACCD-F1D80EA0A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37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48614-CA7A-4363-8CA2-628122710409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E908-CEBE-43B6-ACCD-F1D80EA0A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984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48614-CA7A-4363-8CA2-628122710409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E908-CEBE-43B6-ACCD-F1D80EA0A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325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48614-CA7A-4363-8CA2-628122710409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E908-CEBE-43B6-ACCD-F1D80EA0A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184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48614-CA7A-4363-8CA2-628122710409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E908-CEBE-43B6-ACCD-F1D80EA0A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116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48614-CA7A-4363-8CA2-628122710409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E908-CEBE-43B6-ACCD-F1D80EA0A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334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48614-CA7A-4363-8CA2-628122710409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E908-CEBE-43B6-ACCD-F1D80EA0A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074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48614-CA7A-4363-8CA2-628122710409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FE908-CEBE-43B6-ACCD-F1D80EA0A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543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48614-CA7A-4363-8CA2-628122710409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FE908-CEBE-43B6-ACCD-F1D80EA0A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063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53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12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326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026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158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910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4CBCE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SWVG PowerPoint template</Template>
  <TotalTime>2</TotalTime>
  <Words>6</Words>
  <Application>Microsoft Office PowerPoint</Application>
  <PresentationFormat>On-screen Show (4:3)</PresentationFormat>
  <Paragraphs>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Holloway</dc:creator>
  <cp:lastModifiedBy>Chris Holloway</cp:lastModifiedBy>
  <cp:revision>1</cp:revision>
  <dcterms:created xsi:type="dcterms:W3CDTF">2022-03-30T19:33:59Z</dcterms:created>
  <dcterms:modified xsi:type="dcterms:W3CDTF">2022-03-30T19:36:35Z</dcterms:modified>
</cp:coreProperties>
</file>