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42281-E460-448B-A4AB-009EBB0CE1A2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C2A7-0289-4194-B08A-F18E3659E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26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2C2A7-0289-4194-B08A-F18E3659E7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3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08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8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09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395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48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846640" cy="1080119"/>
          </a:xfrm>
        </p:spPr>
        <p:txBody>
          <a:bodyPr/>
          <a:lstStyle>
            <a:lvl1pPr>
              <a:defRPr baseline="0">
                <a:solidFill>
                  <a:srgbClr val="33CC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721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3CBCED-5165-4AA2-A21A-20E95B949C6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21288"/>
            <a:ext cx="1318627" cy="66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8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7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7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8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2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1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3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7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4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8614-CA7A-4363-8CA2-62812271040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0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2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02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5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1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4CBC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SWVG PowerPoint template</Template>
  <TotalTime>2</TotalTime>
  <Words>6</Words>
  <Application>Microsoft Office PowerPoint</Application>
  <PresentationFormat>On-screen Show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Holloway</dc:creator>
  <cp:lastModifiedBy>Chris Holloway</cp:lastModifiedBy>
  <cp:revision>1</cp:revision>
  <dcterms:created xsi:type="dcterms:W3CDTF">2022-03-30T19:33:59Z</dcterms:created>
  <dcterms:modified xsi:type="dcterms:W3CDTF">2022-03-30T19:36:35Z</dcterms:modified>
</cp:coreProperties>
</file>